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25199975" cy="35999738"/>
  <p:notesSz cx="6858000" cy="9144000"/>
  <p:defaultTextStyle>
    <a:defPPr>
      <a:defRPr lang="en-US"/>
    </a:defPPr>
    <a:lvl1pPr marL="0" algn="l" defTabSz="382859" rtl="0" eaLnBrk="1" latinLnBrk="0" hangingPunct="1">
      <a:defRPr sz="1507" kern="1200">
        <a:solidFill>
          <a:schemeClr val="tx1"/>
        </a:solidFill>
        <a:latin typeface="+mn-lt"/>
        <a:ea typeface="+mn-ea"/>
        <a:cs typeface="+mn-cs"/>
      </a:defRPr>
    </a:lvl1pPr>
    <a:lvl2pPr marL="382859" algn="l" defTabSz="382859" rtl="0" eaLnBrk="1" latinLnBrk="0" hangingPunct="1">
      <a:defRPr sz="1507" kern="1200">
        <a:solidFill>
          <a:schemeClr val="tx1"/>
        </a:solidFill>
        <a:latin typeface="+mn-lt"/>
        <a:ea typeface="+mn-ea"/>
        <a:cs typeface="+mn-cs"/>
      </a:defRPr>
    </a:lvl2pPr>
    <a:lvl3pPr marL="765719" algn="l" defTabSz="382859" rtl="0" eaLnBrk="1" latinLnBrk="0" hangingPunct="1">
      <a:defRPr sz="1507" kern="1200">
        <a:solidFill>
          <a:schemeClr val="tx1"/>
        </a:solidFill>
        <a:latin typeface="+mn-lt"/>
        <a:ea typeface="+mn-ea"/>
        <a:cs typeface="+mn-cs"/>
      </a:defRPr>
    </a:lvl3pPr>
    <a:lvl4pPr marL="1148578" algn="l" defTabSz="382859" rtl="0" eaLnBrk="1" latinLnBrk="0" hangingPunct="1">
      <a:defRPr sz="1507" kern="1200">
        <a:solidFill>
          <a:schemeClr val="tx1"/>
        </a:solidFill>
        <a:latin typeface="+mn-lt"/>
        <a:ea typeface="+mn-ea"/>
        <a:cs typeface="+mn-cs"/>
      </a:defRPr>
    </a:lvl4pPr>
    <a:lvl5pPr marL="1531437" algn="l" defTabSz="382859" rtl="0" eaLnBrk="1" latinLnBrk="0" hangingPunct="1">
      <a:defRPr sz="1507" kern="1200">
        <a:solidFill>
          <a:schemeClr val="tx1"/>
        </a:solidFill>
        <a:latin typeface="+mn-lt"/>
        <a:ea typeface="+mn-ea"/>
        <a:cs typeface="+mn-cs"/>
      </a:defRPr>
    </a:lvl5pPr>
    <a:lvl6pPr marL="1914296" algn="l" defTabSz="382859" rtl="0" eaLnBrk="1" latinLnBrk="0" hangingPunct="1">
      <a:defRPr sz="1507" kern="1200">
        <a:solidFill>
          <a:schemeClr val="tx1"/>
        </a:solidFill>
        <a:latin typeface="+mn-lt"/>
        <a:ea typeface="+mn-ea"/>
        <a:cs typeface="+mn-cs"/>
      </a:defRPr>
    </a:lvl6pPr>
    <a:lvl7pPr marL="2297156" algn="l" defTabSz="382859" rtl="0" eaLnBrk="1" latinLnBrk="0" hangingPunct="1">
      <a:defRPr sz="1507" kern="1200">
        <a:solidFill>
          <a:schemeClr val="tx1"/>
        </a:solidFill>
        <a:latin typeface="+mn-lt"/>
        <a:ea typeface="+mn-ea"/>
        <a:cs typeface="+mn-cs"/>
      </a:defRPr>
    </a:lvl7pPr>
    <a:lvl8pPr marL="2680015" algn="l" defTabSz="382859" rtl="0" eaLnBrk="1" latinLnBrk="0" hangingPunct="1">
      <a:defRPr sz="1507" kern="1200">
        <a:solidFill>
          <a:schemeClr val="tx1"/>
        </a:solidFill>
        <a:latin typeface="+mn-lt"/>
        <a:ea typeface="+mn-ea"/>
        <a:cs typeface="+mn-cs"/>
      </a:defRPr>
    </a:lvl8pPr>
    <a:lvl9pPr marL="3062874" algn="l" defTabSz="382859" rtl="0" eaLnBrk="1" latinLnBrk="0" hangingPunct="1">
      <a:defRPr sz="150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8A2F"/>
    <a:srgbClr val="7B2C86"/>
    <a:srgbClr val="008000"/>
    <a:srgbClr val="80AF00"/>
    <a:srgbClr val="7FB55A"/>
    <a:srgbClr val="336600"/>
    <a:srgbClr val="0066CC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020" autoAdjust="0"/>
    <p:restoredTop sz="94660"/>
  </p:normalViewPr>
  <p:slideViewPr>
    <p:cSldViewPr snapToGrid="0">
      <p:cViewPr>
        <p:scale>
          <a:sx n="53" d="100"/>
          <a:sy n="53" d="100"/>
        </p:scale>
        <p:origin x="456" y="-7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89998" y="5891626"/>
            <a:ext cx="21419979" cy="12533242"/>
          </a:xfrm>
        </p:spPr>
        <p:txBody>
          <a:bodyPr anchor="b"/>
          <a:lstStyle>
            <a:lvl1pPr algn="ctr">
              <a:defRPr sz="1653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9997" y="18908198"/>
            <a:ext cx="18899981" cy="8691601"/>
          </a:xfrm>
        </p:spPr>
        <p:txBody>
          <a:bodyPr/>
          <a:lstStyle>
            <a:lvl1pPr marL="0" indent="0" algn="ctr">
              <a:buNone/>
              <a:defRPr sz="6614"/>
            </a:lvl1pPr>
            <a:lvl2pPr marL="1259997" indent="0" algn="ctr">
              <a:buNone/>
              <a:defRPr sz="5512"/>
            </a:lvl2pPr>
            <a:lvl3pPr marL="2519995" indent="0" algn="ctr">
              <a:buNone/>
              <a:defRPr sz="4961"/>
            </a:lvl3pPr>
            <a:lvl4pPr marL="3779992" indent="0" algn="ctr">
              <a:buNone/>
              <a:defRPr sz="4409"/>
            </a:lvl4pPr>
            <a:lvl5pPr marL="5039990" indent="0" algn="ctr">
              <a:buNone/>
              <a:defRPr sz="4409"/>
            </a:lvl5pPr>
            <a:lvl6pPr marL="6299987" indent="0" algn="ctr">
              <a:buNone/>
              <a:defRPr sz="4409"/>
            </a:lvl6pPr>
            <a:lvl7pPr marL="7559985" indent="0" algn="ctr">
              <a:buNone/>
              <a:defRPr sz="4409"/>
            </a:lvl7pPr>
            <a:lvl8pPr marL="8819982" indent="0" algn="ctr">
              <a:buNone/>
              <a:defRPr sz="4409"/>
            </a:lvl8pPr>
            <a:lvl9pPr marL="10079980" indent="0" algn="ctr">
              <a:buNone/>
              <a:defRPr sz="440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CADA2-DF9C-48B4-9179-C8304BDA4D95}" type="datetimeFigureOut">
              <a:rPr lang="es-ES" smtClean="0"/>
              <a:t>14/9/26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B36E-5905-4862-8952-7EDBE05B449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4397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CADA2-DF9C-48B4-9179-C8304BDA4D95}" type="datetimeFigureOut">
              <a:rPr lang="es-ES" smtClean="0"/>
              <a:t>14/9/26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B36E-5905-4862-8952-7EDBE05B449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25759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9375" y="8974945"/>
            <a:ext cx="21734978" cy="14974888"/>
          </a:xfrm>
        </p:spPr>
        <p:txBody>
          <a:bodyPr anchor="b"/>
          <a:lstStyle>
            <a:lvl1pPr>
              <a:defRPr sz="1653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19375" y="24091502"/>
            <a:ext cx="21734978" cy="7874940"/>
          </a:xfrm>
        </p:spPr>
        <p:txBody>
          <a:bodyPr/>
          <a:lstStyle>
            <a:lvl1pPr marL="0" indent="0">
              <a:buNone/>
              <a:defRPr sz="6614">
                <a:solidFill>
                  <a:schemeClr val="tx1"/>
                </a:solidFill>
              </a:defRPr>
            </a:lvl1pPr>
            <a:lvl2pPr marL="1259997" indent="0">
              <a:buNone/>
              <a:defRPr sz="5512">
                <a:solidFill>
                  <a:schemeClr val="tx1">
                    <a:tint val="75000"/>
                  </a:schemeClr>
                </a:solidFill>
              </a:defRPr>
            </a:lvl2pPr>
            <a:lvl3pPr marL="2519995" indent="0">
              <a:buNone/>
              <a:defRPr sz="4961">
                <a:solidFill>
                  <a:schemeClr val="tx1">
                    <a:tint val="75000"/>
                  </a:schemeClr>
                </a:solidFill>
              </a:defRPr>
            </a:lvl3pPr>
            <a:lvl4pPr marL="377999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4pPr>
            <a:lvl5pPr marL="503999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5pPr>
            <a:lvl6pPr marL="6299987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6pPr>
            <a:lvl7pPr marL="7559985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7pPr>
            <a:lvl8pPr marL="8819982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8pPr>
            <a:lvl9pPr marL="10079980" indent="0">
              <a:buNone/>
              <a:defRPr sz="440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CADA2-DF9C-48B4-9179-C8304BDA4D95}" type="datetimeFigureOut">
              <a:rPr lang="es-ES" smtClean="0"/>
              <a:t>14/9/26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B36E-5905-4862-8952-7EDBE05B449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5823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32498" y="9583264"/>
            <a:ext cx="10709989" cy="228415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57488" y="9583264"/>
            <a:ext cx="10709989" cy="228415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CADA2-DF9C-48B4-9179-C8304BDA4D95}" type="datetimeFigureOut">
              <a:rPr lang="es-ES" smtClean="0"/>
              <a:t>14/9/26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B36E-5905-4862-8952-7EDBE05B449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159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1" y="1916661"/>
            <a:ext cx="21734978" cy="695828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5783" y="8824938"/>
            <a:ext cx="10660769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35783" y="13149904"/>
            <a:ext cx="10660769" cy="1934152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757489" y="8824938"/>
            <a:ext cx="10713272" cy="4324966"/>
          </a:xfrm>
        </p:spPr>
        <p:txBody>
          <a:bodyPr anchor="b"/>
          <a:lstStyle>
            <a:lvl1pPr marL="0" indent="0">
              <a:buNone/>
              <a:defRPr sz="6614" b="1"/>
            </a:lvl1pPr>
            <a:lvl2pPr marL="1259997" indent="0">
              <a:buNone/>
              <a:defRPr sz="5512" b="1"/>
            </a:lvl2pPr>
            <a:lvl3pPr marL="2519995" indent="0">
              <a:buNone/>
              <a:defRPr sz="4961" b="1"/>
            </a:lvl3pPr>
            <a:lvl4pPr marL="3779992" indent="0">
              <a:buNone/>
              <a:defRPr sz="4409" b="1"/>
            </a:lvl4pPr>
            <a:lvl5pPr marL="5039990" indent="0">
              <a:buNone/>
              <a:defRPr sz="4409" b="1"/>
            </a:lvl5pPr>
            <a:lvl6pPr marL="6299987" indent="0">
              <a:buNone/>
              <a:defRPr sz="4409" b="1"/>
            </a:lvl6pPr>
            <a:lvl7pPr marL="7559985" indent="0">
              <a:buNone/>
              <a:defRPr sz="4409" b="1"/>
            </a:lvl7pPr>
            <a:lvl8pPr marL="8819982" indent="0">
              <a:buNone/>
              <a:defRPr sz="4409" b="1"/>
            </a:lvl8pPr>
            <a:lvl9pPr marL="10079980" indent="0">
              <a:buNone/>
              <a:defRPr sz="4409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757489" y="13149904"/>
            <a:ext cx="10713272" cy="1934152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CADA2-DF9C-48B4-9179-C8304BDA4D95}" type="datetimeFigureOut">
              <a:rPr lang="es-ES" smtClean="0"/>
              <a:t>14/9/26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B36E-5905-4862-8952-7EDBE05B449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88171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CADA2-DF9C-48B4-9179-C8304BDA4D95}" type="datetimeFigureOut">
              <a:rPr lang="es-ES" smtClean="0"/>
              <a:t>14/9/26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B36E-5905-4862-8952-7EDBE05B449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9633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CADA2-DF9C-48B4-9179-C8304BDA4D95}" type="datetimeFigureOut">
              <a:rPr lang="es-ES" smtClean="0"/>
              <a:t>14/9/26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B36E-5905-4862-8952-7EDBE05B449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2389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3272" y="5183304"/>
            <a:ext cx="12757487" cy="25583147"/>
          </a:xfrm>
        </p:spPr>
        <p:txBody>
          <a:bodyPr/>
          <a:lstStyle>
            <a:lvl1pPr>
              <a:defRPr sz="8819"/>
            </a:lvl1pPr>
            <a:lvl2pPr>
              <a:defRPr sz="7717"/>
            </a:lvl2pPr>
            <a:lvl3pPr>
              <a:defRPr sz="6614"/>
            </a:lvl3pPr>
            <a:lvl4pPr>
              <a:defRPr sz="5512"/>
            </a:lvl4pPr>
            <a:lvl5pPr>
              <a:defRPr sz="5512"/>
            </a:lvl5pPr>
            <a:lvl6pPr>
              <a:defRPr sz="5512"/>
            </a:lvl6pPr>
            <a:lvl7pPr>
              <a:defRPr sz="5512"/>
            </a:lvl7pPr>
            <a:lvl8pPr>
              <a:defRPr sz="5512"/>
            </a:lvl8pPr>
            <a:lvl9pPr>
              <a:defRPr sz="5512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CADA2-DF9C-48B4-9179-C8304BDA4D95}" type="datetimeFigureOut">
              <a:rPr lang="es-ES" smtClean="0"/>
              <a:t>14/9/26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B36E-5905-4862-8952-7EDBE05B449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1054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5780" y="2399982"/>
            <a:ext cx="8127648" cy="839993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713272" y="5183304"/>
            <a:ext cx="12757487" cy="25583147"/>
          </a:xfrm>
        </p:spPr>
        <p:txBody>
          <a:bodyPr anchor="t"/>
          <a:lstStyle>
            <a:lvl1pPr marL="0" indent="0">
              <a:buNone/>
              <a:defRPr sz="8819"/>
            </a:lvl1pPr>
            <a:lvl2pPr marL="1259997" indent="0">
              <a:buNone/>
              <a:defRPr sz="7717"/>
            </a:lvl2pPr>
            <a:lvl3pPr marL="2519995" indent="0">
              <a:buNone/>
              <a:defRPr sz="6614"/>
            </a:lvl3pPr>
            <a:lvl4pPr marL="3779992" indent="0">
              <a:buNone/>
              <a:defRPr sz="5512"/>
            </a:lvl4pPr>
            <a:lvl5pPr marL="5039990" indent="0">
              <a:buNone/>
              <a:defRPr sz="5512"/>
            </a:lvl5pPr>
            <a:lvl6pPr marL="6299987" indent="0">
              <a:buNone/>
              <a:defRPr sz="5512"/>
            </a:lvl6pPr>
            <a:lvl7pPr marL="7559985" indent="0">
              <a:buNone/>
              <a:defRPr sz="5512"/>
            </a:lvl7pPr>
            <a:lvl8pPr marL="8819982" indent="0">
              <a:buNone/>
              <a:defRPr sz="5512"/>
            </a:lvl8pPr>
            <a:lvl9pPr marL="10079980" indent="0">
              <a:buNone/>
              <a:defRPr sz="551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5780" y="10799922"/>
            <a:ext cx="8127648" cy="20008190"/>
          </a:xfrm>
        </p:spPr>
        <p:txBody>
          <a:bodyPr/>
          <a:lstStyle>
            <a:lvl1pPr marL="0" indent="0">
              <a:buNone/>
              <a:defRPr sz="4409"/>
            </a:lvl1pPr>
            <a:lvl2pPr marL="1259997" indent="0">
              <a:buNone/>
              <a:defRPr sz="3858"/>
            </a:lvl2pPr>
            <a:lvl3pPr marL="2519995" indent="0">
              <a:buNone/>
              <a:defRPr sz="3307"/>
            </a:lvl3pPr>
            <a:lvl4pPr marL="3779992" indent="0">
              <a:buNone/>
              <a:defRPr sz="2756"/>
            </a:lvl4pPr>
            <a:lvl5pPr marL="5039990" indent="0">
              <a:buNone/>
              <a:defRPr sz="2756"/>
            </a:lvl5pPr>
            <a:lvl6pPr marL="6299987" indent="0">
              <a:buNone/>
              <a:defRPr sz="2756"/>
            </a:lvl6pPr>
            <a:lvl7pPr marL="7559985" indent="0">
              <a:buNone/>
              <a:defRPr sz="2756"/>
            </a:lvl7pPr>
            <a:lvl8pPr marL="8819982" indent="0">
              <a:buNone/>
              <a:defRPr sz="2756"/>
            </a:lvl8pPr>
            <a:lvl9pPr marL="10079980" indent="0">
              <a:buNone/>
              <a:defRPr sz="2756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CADA2-DF9C-48B4-9179-C8304BDA4D95}" type="datetimeFigureOut">
              <a:rPr lang="es-ES" smtClean="0"/>
              <a:t>14/9/26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B36E-5905-4862-8952-7EDBE05B449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0074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CADA2-DF9C-48B4-9179-C8304BDA4D95}" type="datetimeFigureOut">
              <a:rPr lang="es-ES" smtClean="0"/>
              <a:t>14/9/26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B36E-5905-4862-8952-7EDBE05B449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0895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033733" y="1916653"/>
            <a:ext cx="5433745" cy="3050811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32500" y="1916653"/>
            <a:ext cx="15986234" cy="3050811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CADA2-DF9C-48B4-9179-C8304BDA4D95}" type="datetimeFigureOut">
              <a:rPr lang="es-ES" smtClean="0"/>
              <a:t>14/9/26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EB36E-5905-4862-8952-7EDBE05B449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07041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32499" y="1916661"/>
            <a:ext cx="21734978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2499" y="9583264"/>
            <a:ext cx="21734978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32498" y="33366432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6CADA2-DF9C-48B4-9179-C8304BDA4D95}" type="datetimeFigureOut">
              <a:rPr lang="es-ES" smtClean="0"/>
              <a:t>14/9/26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47492" y="33366432"/>
            <a:ext cx="8504992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797483" y="33366432"/>
            <a:ext cx="5669994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30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EB36E-5905-4862-8952-7EDBE05B449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648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519995" rtl="0" eaLnBrk="1" latinLnBrk="0" hangingPunct="1">
        <a:lnSpc>
          <a:spcPct val="90000"/>
        </a:lnSpc>
        <a:spcBef>
          <a:spcPct val="0"/>
        </a:spcBef>
        <a:buNone/>
        <a:defRPr sz="1212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29999" indent="-629999" algn="l" defTabSz="2519995" rtl="0" eaLnBrk="1" latinLnBrk="0" hangingPunct="1">
        <a:lnSpc>
          <a:spcPct val="90000"/>
        </a:lnSpc>
        <a:spcBef>
          <a:spcPts val="2756"/>
        </a:spcBef>
        <a:buFont typeface="Arial" panose="020B0604020202020204" pitchFamily="34" charset="0"/>
        <a:buChar char="•"/>
        <a:defRPr sz="7717" kern="1200">
          <a:solidFill>
            <a:schemeClr val="tx1"/>
          </a:solidFill>
          <a:latin typeface="+mn-lt"/>
          <a:ea typeface="+mn-ea"/>
          <a:cs typeface="+mn-cs"/>
        </a:defRPr>
      </a:lvl1pPr>
      <a:lvl2pPr marL="188999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14999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3pPr>
      <a:lvl4pPr marL="440999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66998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929986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8189984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9449981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709979" indent="-629999" algn="l" defTabSz="2519995" rtl="0" eaLnBrk="1" latinLnBrk="0" hangingPunct="1">
        <a:lnSpc>
          <a:spcPct val="90000"/>
        </a:lnSpc>
        <a:spcBef>
          <a:spcPts val="1378"/>
        </a:spcBef>
        <a:buFont typeface="Arial" panose="020B0604020202020204" pitchFamily="34" charset="0"/>
        <a:buChar char="•"/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5999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2pPr>
      <a:lvl3pPr marL="251999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4pPr>
      <a:lvl5pPr marL="503999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5pPr>
      <a:lvl6pPr marL="6299987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6pPr>
      <a:lvl7pPr marL="7559985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7pPr>
      <a:lvl8pPr marL="8819982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8pPr>
      <a:lvl9pPr marL="10079980" algn="l" defTabSz="2519995" rtl="0" eaLnBrk="1" latinLnBrk="0" hangingPunct="1">
        <a:defRPr sz="49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54 Rectángulo">
            <a:extLst>
              <a:ext uri="{FF2B5EF4-FFF2-40B4-BE49-F238E27FC236}">
                <a16:creationId xmlns:a16="http://schemas.microsoft.com/office/drawing/2014/main" id="{7733B548-5292-4663-9175-4F2345F0D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1184" y="4462729"/>
            <a:ext cx="16328844" cy="1893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99994" tIns="449995" rIns="599994" bIns="449995">
            <a:spAutoFit/>
          </a:bodyPr>
          <a:lstStyle/>
          <a:p>
            <a:pPr algn="ctr"/>
            <a:r>
              <a:rPr lang="es-ES_tradnl" sz="3200" b="1" dirty="0">
                <a:latin typeface="Calibri" panose="020F0502020204030204" pitchFamily="34" charset="0"/>
                <a:cs typeface="Calibri" panose="020F0502020204030204" pitchFamily="34" charset="0"/>
              </a:rPr>
              <a:t>SÁNCHEZ AA</a:t>
            </a:r>
            <a:r>
              <a:rPr lang="es-ES_tradnl" sz="32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s-ES_tradnl" sz="3200" b="1" dirty="0">
                <a:latin typeface="Calibri" panose="020F0502020204030204" pitchFamily="34" charset="0"/>
                <a:cs typeface="Calibri" panose="020F0502020204030204" pitchFamily="34" charset="0"/>
              </a:rPr>
              <a:t>, PÉREZ BB</a:t>
            </a:r>
            <a:r>
              <a:rPr lang="es-ES_tradnl" sz="32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s-ES_tradnl" sz="3200" b="1" dirty="0">
                <a:latin typeface="Calibri" panose="020F0502020204030204" pitchFamily="34" charset="0"/>
                <a:cs typeface="Calibri" panose="020F0502020204030204" pitchFamily="34" charset="0"/>
              </a:rPr>
              <a:t>, RUÍZ M</a:t>
            </a:r>
            <a:r>
              <a:rPr lang="es-ES_tradnl" sz="32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s-ES_tradnl" sz="3200" b="1" dirty="0">
                <a:latin typeface="Calibri" panose="020F0502020204030204" pitchFamily="34" charset="0"/>
                <a:cs typeface="Calibri" panose="020F0502020204030204" pitchFamily="34" charset="0"/>
              </a:rPr>
              <a:t>, GARCÍA MC</a:t>
            </a:r>
            <a:r>
              <a:rPr lang="es-ES_tradnl" sz="32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s-ES_tradnl" sz="3200" b="1" dirty="0">
                <a:latin typeface="Calibri" panose="020F0502020204030204" pitchFamily="34" charset="0"/>
                <a:cs typeface="Calibri" panose="020F0502020204030204" pitchFamily="34" charset="0"/>
              </a:rPr>
              <a:t>, GONZÁLEZ J</a:t>
            </a:r>
            <a:r>
              <a:rPr lang="es-ES_tradnl" sz="32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es-ES_tradnl" sz="3200" b="1" dirty="0">
                <a:latin typeface="Calibri" panose="020F0502020204030204" pitchFamily="34" charset="0"/>
                <a:cs typeface="Calibri" panose="020F0502020204030204" pitchFamily="34" charset="0"/>
              </a:rPr>
              <a:t> (…añada más autores en caso necesario)</a:t>
            </a:r>
            <a:r>
              <a:rPr lang="es-ES_tradnl" sz="3200" b="1" baseline="30000" dirty="0">
                <a:latin typeface="Calibri" panose="020F0502020204030204" pitchFamily="34" charset="0"/>
                <a:cs typeface="Calibri" panose="020F0502020204030204" pitchFamily="34" charset="0"/>
              </a:rPr>
              <a:t>4 </a:t>
            </a:r>
          </a:p>
        </p:txBody>
      </p:sp>
      <p:sp>
        <p:nvSpPr>
          <p:cNvPr id="68" name="CuadroTexto 67">
            <a:extLst>
              <a:ext uri="{FF2B5EF4-FFF2-40B4-BE49-F238E27FC236}">
                <a16:creationId xmlns:a16="http://schemas.microsoft.com/office/drawing/2014/main" id="{3D614AE4-E6C9-41D1-A217-9CB7935CEFA1}"/>
              </a:ext>
            </a:extLst>
          </p:cNvPr>
          <p:cNvSpPr txBox="1"/>
          <p:nvPr/>
        </p:nvSpPr>
        <p:spPr>
          <a:xfrm>
            <a:off x="4701183" y="5714593"/>
            <a:ext cx="16114846" cy="2632328"/>
          </a:xfrm>
          <a:prstGeom prst="rect">
            <a:avLst/>
          </a:prstGeom>
          <a:noFill/>
          <a:ln>
            <a:noFill/>
          </a:ln>
        </p:spPr>
        <p:txBody>
          <a:bodyPr wrap="square" lIns="599994" tIns="449995" rIns="599994" bIns="449995">
            <a:spAutoFit/>
          </a:bodyPr>
          <a:lstStyle/>
          <a:p>
            <a:pPr algn="ctr"/>
            <a:r>
              <a:rPr lang="es-ES_tradnl" sz="2800" i="1" baseline="30000" noProof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es-ES_tradnl" sz="2800" i="1" noProof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Afiliación, ciudad, país (opcional).</a:t>
            </a:r>
          </a:p>
          <a:p>
            <a:pPr algn="ctr"/>
            <a:r>
              <a:rPr lang="es-ES_tradnl" sz="2800" i="1" baseline="30000" noProof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es-ES_tradnl" sz="2800" i="1" noProof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Afiliación, ciudad, país (opcional).</a:t>
            </a:r>
          </a:p>
          <a:p>
            <a:pPr algn="ctr"/>
            <a:r>
              <a:rPr lang="es-ES_tradnl" sz="2800" i="1" baseline="30000" noProof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es-ES_tradnl" sz="2800" i="1" noProof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Afiliación, ciudad, país (opcional).</a:t>
            </a:r>
          </a:p>
          <a:p>
            <a:pPr algn="ctr"/>
            <a:r>
              <a:rPr lang="es-ES_tradnl" sz="2800" i="1" noProof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*Email de autor de contacto.</a:t>
            </a:r>
          </a:p>
        </p:txBody>
      </p:sp>
      <p:sp>
        <p:nvSpPr>
          <p:cNvPr id="70" name="44 CuadroTexto">
            <a:extLst>
              <a:ext uri="{FF2B5EF4-FFF2-40B4-BE49-F238E27FC236}">
                <a16:creationId xmlns:a16="http://schemas.microsoft.com/office/drawing/2014/main" id="{7D375F0E-9696-4739-87B6-366EC91893C3}"/>
              </a:ext>
            </a:extLst>
          </p:cNvPr>
          <p:cNvSpPr txBox="1"/>
          <p:nvPr/>
        </p:nvSpPr>
        <p:spPr>
          <a:xfrm>
            <a:off x="-1" y="8974256"/>
            <a:ext cx="12588743" cy="3124770"/>
          </a:xfrm>
          <a:prstGeom prst="rect">
            <a:avLst/>
          </a:prstGeom>
          <a:noFill/>
          <a:ln>
            <a:noFill/>
          </a:ln>
        </p:spPr>
        <p:txBody>
          <a:bodyPr wrap="square" lIns="599994" tIns="449995" rIns="299997" bIns="449995" rtlCol="0">
            <a:spAutoFit/>
          </a:bodyPr>
          <a:lstStyle/>
          <a:p>
            <a:pPr algn="just">
              <a:spcAft>
                <a:spcPts val="833"/>
              </a:spcAft>
              <a:tabLst>
                <a:tab pos="302935" algn="l"/>
              </a:tabLst>
              <a:defRPr/>
            </a:pP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Lorem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ipsum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dolor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sit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amet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consectetur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adipiscing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elit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Sed 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eiusmod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tempor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incididunt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labore et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dolore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magna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ad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minim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veniam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quis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nostrud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exercitation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ullamco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laboris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nisi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aliquip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ex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commodo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consequat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Lorem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ipsum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dolor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sit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amet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consectetur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adipiscing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elit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Sed 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eiusmod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tempor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incididunt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labore et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dolore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magna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ad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minim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veniam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quis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nostrud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exercitation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ullamco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laboris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nisi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aliquip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ex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commodo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consequat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7" name="CuadroTexto 76">
            <a:extLst>
              <a:ext uri="{FF2B5EF4-FFF2-40B4-BE49-F238E27FC236}">
                <a16:creationId xmlns:a16="http://schemas.microsoft.com/office/drawing/2014/main" id="{A8B18721-E4B1-4D72-B0B0-DEDA2455080F}"/>
              </a:ext>
            </a:extLst>
          </p:cNvPr>
          <p:cNvSpPr txBox="1"/>
          <p:nvPr/>
        </p:nvSpPr>
        <p:spPr>
          <a:xfrm>
            <a:off x="4701185" y="3290174"/>
            <a:ext cx="16328843" cy="1647443"/>
          </a:xfrm>
          <a:prstGeom prst="rect">
            <a:avLst/>
          </a:prstGeom>
          <a:noFill/>
          <a:ln>
            <a:noFill/>
          </a:ln>
        </p:spPr>
        <p:txBody>
          <a:bodyPr wrap="square" lIns="599994" tIns="449995" rIns="599994" bIns="449995">
            <a:spAutoFit/>
          </a:bodyPr>
          <a:lstStyle/>
          <a:p>
            <a:pPr algn="ctr"/>
            <a:r>
              <a:rPr lang="es-ES_tradnl" sz="4800" b="1" dirty="0">
                <a:solidFill>
                  <a:srgbClr val="1E8A2F"/>
                </a:solidFill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Título del trabajo</a:t>
            </a:r>
          </a:p>
        </p:txBody>
      </p:sp>
      <p:sp>
        <p:nvSpPr>
          <p:cNvPr id="81" name="44 CuadroTexto">
            <a:extLst>
              <a:ext uri="{FF2B5EF4-FFF2-40B4-BE49-F238E27FC236}">
                <a16:creationId xmlns:a16="http://schemas.microsoft.com/office/drawing/2014/main" id="{7F427100-151D-42D0-89E8-EF1B1725E1AC}"/>
              </a:ext>
            </a:extLst>
          </p:cNvPr>
          <p:cNvSpPr txBox="1"/>
          <p:nvPr/>
        </p:nvSpPr>
        <p:spPr>
          <a:xfrm>
            <a:off x="0" y="34422662"/>
            <a:ext cx="16992422" cy="1344517"/>
          </a:xfrm>
          <a:prstGeom prst="rect">
            <a:avLst/>
          </a:prstGeom>
          <a:noFill/>
        </p:spPr>
        <p:txBody>
          <a:bodyPr wrap="square" lIns="599994" tIns="299997" rIns="299997" bIns="299997" rtlCol="0">
            <a:spAutoFit/>
          </a:bodyPr>
          <a:lstStyle>
            <a:defPPr>
              <a:defRPr lang="en-US"/>
            </a:defPPr>
            <a:lvl1pPr algn="just">
              <a:spcAft>
                <a:spcPts val="1000"/>
              </a:spcAft>
              <a:tabLst>
                <a:tab pos="363537" algn="l"/>
              </a:tabLst>
              <a:defRPr sz="2800">
                <a:latin typeface="Yu Gothic" panose="020B0400000000000000" pitchFamily="34" charset="-128"/>
                <a:ea typeface="Yu Gothic" panose="020B0400000000000000" pitchFamily="34" charset="-128"/>
              </a:defRPr>
            </a:lvl1pPr>
          </a:lstStyle>
          <a:p>
            <a:r>
              <a:rPr lang="es-ES_tradnl" sz="2400" u="sng" dirty="0">
                <a:solidFill>
                  <a:srgbClr val="7B2C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Agradecimientos</a:t>
            </a:r>
            <a:r>
              <a:rPr lang="es-ES_tradnl" sz="2400" dirty="0">
                <a:solidFill>
                  <a:srgbClr val="7B2C8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s-ES_trad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Lorem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ipsum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 dolor </a:t>
            </a:r>
            <a:r>
              <a:rPr lang="es-ES_trad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sit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amet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consectetur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adipiscing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elit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. Sed do </a:t>
            </a:r>
            <a:r>
              <a:rPr lang="es-ES_trad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eiusmod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tempor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incididunt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 ut labore et </a:t>
            </a:r>
            <a:r>
              <a:rPr lang="es-ES_trad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dolore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 magna </a:t>
            </a:r>
            <a:r>
              <a:rPr lang="es-ES_trad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aliqua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. Ut </a:t>
            </a:r>
            <a:r>
              <a:rPr lang="es-ES_trad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enim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 ad </a:t>
            </a:r>
            <a:r>
              <a:rPr lang="es-ES_trad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minim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veniam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quis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nostrud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exercitation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ullamco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laboris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nisi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 ut </a:t>
            </a:r>
            <a:r>
              <a:rPr lang="es-ES_trad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aliquip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 ex </a:t>
            </a:r>
            <a:r>
              <a:rPr lang="es-ES_trad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ea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 commodo </a:t>
            </a:r>
            <a:r>
              <a:rPr lang="es-ES_tradnl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consequat</a:t>
            </a:r>
            <a:r>
              <a:rPr lang="es-ES_tradnl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7" name="44 CuadroTexto">
            <a:extLst>
              <a:ext uri="{FF2B5EF4-FFF2-40B4-BE49-F238E27FC236}">
                <a16:creationId xmlns:a16="http://schemas.microsoft.com/office/drawing/2014/main" id="{9EABC59A-F1A1-4656-A488-A60014747F90}"/>
              </a:ext>
            </a:extLst>
          </p:cNvPr>
          <p:cNvSpPr txBox="1"/>
          <p:nvPr/>
        </p:nvSpPr>
        <p:spPr>
          <a:xfrm>
            <a:off x="0" y="30996000"/>
            <a:ext cx="12449868" cy="3124770"/>
          </a:xfrm>
          <a:prstGeom prst="rect">
            <a:avLst/>
          </a:prstGeom>
          <a:noFill/>
          <a:ln>
            <a:noFill/>
          </a:ln>
        </p:spPr>
        <p:txBody>
          <a:bodyPr wrap="square" lIns="599994" tIns="449995" rIns="299997" bIns="449995" rtlCol="0">
            <a:spAutoFit/>
          </a:bodyPr>
          <a:lstStyle>
            <a:defPPr>
              <a:defRPr lang="en-US"/>
            </a:defPPr>
            <a:lvl1pPr algn="just">
              <a:spcAft>
                <a:spcPts val="1000"/>
              </a:spcAft>
              <a:tabLst>
                <a:tab pos="363537" algn="l"/>
              </a:tabLst>
              <a:defRPr sz="280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defRPr>
            </a:lvl1pPr>
          </a:lstStyle>
          <a:p>
            <a:r>
              <a:rPr lang="es-ES_tradnl" sz="2400" dirty="0" err="1"/>
              <a:t>Lorem</a:t>
            </a:r>
            <a:r>
              <a:rPr lang="es-ES_tradnl" sz="2400" dirty="0"/>
              <a:t> </a:t>
            </a:r>
            <a:r>
              <a:rPr lang="es-ES_tradnl" sz="2400" dirty="0" err="1"/>
              <a:t>ipsum</a:t>
            </a:r>
            <a:r>
              <a:rPr lang="es-ES_tradnl" sz="2400" dirty="0"/>
              <a:t> dolor </a:t>
            </a:r>
            <a:r>
              <a:rPr lang="es-ES_tradnl" sz="2400" dirty="0" err="1"/>
              <a:t>sit</a:t>
            </a:r>
            <a:r>
              <a:rPr lang="es-ES_tradnl" sz="2400" dirty="0"/>
              <a:t> </a:t>
            </a:r>
            <a:r>
              <a:rPr lang="es-ES_tradnl" sz="2400" dirty="0" err="1"/>
              <a:t>amet</a:t>
            </a:r>
            <a:r>
              <a:rPr lang="es-ES_tradnl" sz="2400" dirty="0"/>
              <a:t>, </a:t>
            </a:r>
            <a:r>
              <a:rPr lang="es-ES_tradnl" sz="2400" dirty="0" err="1"/>
              <a:t>consectetur</a:t>
            </a:r>
            <a:r>
              <a:rPr lang="es-ES_tradnl" sz="2400" dirty="0"/>
              <a:t> </a:t>
            </a:r>
            <a:r>
              <a:rPr lang="es-ES_tradnl" sz="2400" dirty="0" err="1"/>
              <a:t>adipiscing</a:t>
            </a:r>
            <a:r>
              <a:rPr lang="es-ES_tradnl" sz="2400" dirty="0"/>
              <a:t> </a:t>
            </a:r>
            <a:r>
              <a:rPr lang="es-ES_tradnl" sz="2400" dirty="0" err="1"/>
              <a:t>elit</a:t>
            </a:r>
            <a:r>
              <a:rPr lang="es-ES_tradnl" sz="2400" dirty="0"/>
              <a:t>. Sed do </a:t>
            </a:r>
            <a:r>
              <a:rPr lang="es-ES_tradnl" sz="2400" dirty="0" err="1"/>
              <a:t>eiusmod</a:t>
            </a:r>
            <a:r>
              <a:rPr lang="es-ES_tradnl" sz="2400" dirty="0"/>
              <a:t> </a:t>
            </a:r>
            <a:r>
              <a:rPr lang="es-ES_tradnl" sz="2400" dirty="0" err="1"/>
              <a:t>tempor</a:t>
            </a:r>
            <a:r>
              <a:rPr lang="es-ES_tradnl" sz="2400" dirty="0"/>
              <a:t> </a:t>
            </a:r>
            <a:r>
              <a:rPr lang="es-ES_tradnl" sz="2400" dirty="0" err="1"/>
              <a:t>incididunt</a:t>
            </a:r>
            <a:r>
              <a:rPr lang="es-ES_tradnl" sz="2400" dirty="0"/>
              <a:t> ut labore et </a:t>
            </a:r>
            <a:r>
              <a:rPr lang="es-ES_tradnl" sz="2400" dirty="0" err="1"/>
              <a:t>dolore</a:t>
            </a:r>
            <a:r>
              <a:rPr lang="es-ES_tradnl" sz="2400" dirty="0"/>
              <a:t> magna </a:t>
            </a:r>
            <a:r>
              <a:rPr lang="es-ES_tradnl" sz="2400" dirty="0" err="1"/>
              <a:t>aliqua</a:t>
            </a:r>
            <a:r>
              <a:rPr lang="es-ES_tradnl" sz="2400" dirty="0"/>
              <a:t>. Ut </a:t>
            </a:r>
            <a:r>
              <a:rPr lang="es-ES_tradnl" sz="2400" dirty="0" err="1"/>
              <a:t>enim</a:t>
            </a:r>
            <a:r>
              <a:rPr lang="es-ES_tradnl" sz="2400" dirty="0"/>
              <a:t> ad </a:t>
            </a:r>
            <a:r>
              <a:rPr lang="es-ES_tradnl" sz="2400" dirty="0" err="1"/>
              <a:t>minim</a:t>
            </a:r>
            <a:r>
              <a:rPr lang="es-ES_tradnl" sz="2400" dirty="0"/>
              <a:t> </a:t>
            </a:r>
            <a:r>
              <a:rPr lang="es-ES_tradnl" sz="2400" dirty="0" err="1"/>
              <a:t>veniam</a:t>
            </a:r>
            <a:r>
              <a:rPr lang="es-ES_tradnl" sz="2400" dirty="0"/>
              <a:t>, </a:t>
            </a:r>
            <a:r>
              <a:rPr lang="es-ES_tradnl" sz="2400" dirty="0" err="1"/>
              <a:t>quis</a:t>
            </a:r>
            <a:r>
              <a:rPr lang="es-ES_tradnl" sz="2400" dirty="0"/>
              <a:t> </a:t>
            </a:r>
            <a:r>
              <a:rPr lang="es-ES_tradnl" sz="2400" dirty="0" err="1"/>
              <a:t>nostrud</a:t>
            </a:r>
            <a:r>
              <a:rPr lang="es-ES_tradnl" sz="2400" dirty="0"/>
              <a:t> </a:t>
            </a:r>
            <a:r>
              <a:rPr lang="es-ES_tradnl" sz="2400" dirty="0" err="1"/>
              <a:t>exercitation</a:t>
            </a:r>
            <a:r>
              <a:rPr lang="es-ES_tradnl" sz="2400" dirty="0"/>
              <a:t> </a:t>
            </a:r>
            <a:r>
              <a:rPr lang="es-ES_tradnl" sz="2400" dirty="0" err="1"/>
              <a:t>ullamco</a:t>
            </a:r>
            <a:r>
              <a:rPr lang="es-ES_tradnl" sz="2400" dirty="0"/>
              <a:t> </a:t>
            </a:r>
            <a:r>
              <a:rPr lang="es-ES_tradnl" sz="2400" dirty="0" err="1"/>
              <a:t>laboris</a:t>
            </a:r>
            <a:r>
              <a:rPr lang="es-ES_tradnl" sz="2400" dirty="0"/>
              <a:t> </a:t>
            </a:r>
            <a:r>
              <a:rPr lang="es-ES_tradnl" sz="2400" dirty="0" err="1"/>
              <a:t>nisi</a:t>
            </a:r>
            <a:r>
              <a:rPr lang="es-ES_tradnl" sz="2400" dirty="0"/>
              <a:t> ut </a:t>
            </a:r>
            <a:r>
              <a:rPr lang="es-ES_tradnl" sz="2400" dirty="0" err="1"/>
              <a:t>aliquip</a:t>
            </a:r>
            <a:r>
              <a:rPr lang="es-ES_tradnl" sz="2400" dirty="0"/>
              <a:t> ex </a:t>
            </a:r>
            <a:r>
              <a:rPr lang="es-ES_tradnl" sz="2400" dirty="0" err="1"/>
              <a:t>ea</a:t>
            </a:r>
            <a:r>
              <a:rPr lang="es-ES_tradnl" sz="2400" dirty="0"/>
              <a:t> commodo </a:t>
            </a:r>
            <a:r>
              <a:rPr lang="es-ES_tradnl" sz="2400" dirty="0" err="1"/>
              <a:t>consequat</a:t>
            </a:r>
            <a:r>
              <a:rPr lang="es-ES_tradnl" sz="2400" dirty="0"/>
              <a:t>. </a:t>
            </a:r>
            <a:r>
              <a:rPr lang="es-ES_tradnl" sz="2400" dirty="0" err="1"/>
              <a:t>Lorem</a:t>
            </a:r>
            <a:r>
              <a:rPr lang="es-ES_tradnl" sz="2400" dirty="0"/>
              <a:t> </a:t>
            </a:r>
            <a:r>
              <a:rPr lang="es-ES_tradnl" sz="2400" dirty="0" err="1"/>
              <a:t>ipsum</a:t>
            </a:r>
            <a:r>
              <a:rPr lang="es-ES_tradnl" sz="2400" dirty="0"/>
              <a:t> dolor </a:t>
            </a:r>
            <a:r>
              <a:rPr lang="es-ES_tradnl" sz="2400" dirty="0" err="1"/>
              <a:t>sit</a:t>
            </a:r>
            <a:r>
              <a:rPr lang="es-ES_tradnl" sz="2400" dirty="0"/>
              <a:t> </a:t>
            </a:r>
            <a:r>
              <a:rPr lang="es-ES_tradnl" sz="2400" dirty="0" err="1"/>
              <a:t>amet</a:t>
            </a:r>
            <a:r>
              <a:rPr lang="es-ES_tradnl" sz="2400" dirty="0"/>
              <a:t>, </a:t>
            </a:r>
            <a:r>
              <a:rPr lang="es-ES_tradnl" sz="2400" dirty="0" err="1"/>
              <a:t>consectetur</a:t>
            </a:r>
            <a:r>
              <a:rPr lang="es-ES_tradnl" sz="2400" dirty="0"/>
              <a:t> </a:t>
            </a:r>
            <a:r>
              <a:rPr lang="es-ES_tradnl" sz="2400" dirty="0" err="1"/>
              <a:t>adipiscing</a:t>
            </a:r>
            <a:r>
              <a:rPr lang="es-ES_tradnl" sz="2400" dirty="0"/>
              <a:t> </a:t>
            </a:r>
            <a:r>
              <a:rPr lang="es-ES_tradnl" sz="2400" dirty="0" err="1"/>
              <a:t>elit</a:t>
            </a:r>
            <a:r>
              <a:rPr lang="es-ES_tradnl" sz="2400" dirty="0"/>
              <a:t>. Sed do </a:t>
            </a:r>
            <a:r>
              <a:rPr lang="es-ES_tradnl" sz="2400" dirty="0" err="1"/>
              <a:t>eiusmod</a:t>
            </a:r>
            <a:r>
              <a:rPr lang="es-ES_tradnl" sz="2400" dirty="0"/>
              <a:t> </a:t>
            </a:r>
            <a:r>
              <a:rPr lang="es-ES_tradnl" sz="2400" dirty="0" err="1"/>
              <a:t>tempor</a:t>
            </a:r>
            <a:r>
              <a:rPr lang="es-ES_tradnl" sz="2400" dirty="0"/>
              <a:t> </a:t>
            </a:r>
            <a:r>
              <a:rPr lang="es-ES_tradnl" sz="2400" dirty="0" err="1"/>
              <a:t>incididunt</a:t>
            </a:r>
            <a:r>
              <a:rPr lang="es-ES_tradnl" sz="2400" dirty="0"/>
              <a:t> ut labore et </a:t>
            </a:r>
            <a:r>
              <a:rPr lang="es-ES_tradnl" sz="2400" dirty="0" err="1"/>
              <a:t>dolore</a:t>
            </a:r>
            <a:r>
              <a:rPr lang="es-ES_tradnl" sz="2400" dirty="0"/>
              <a:t> magna </a:t>
            </a:r>
            <a:r>
              <a:rPr lang="es-ES_tradnl" sz="2400" dirty="0" err="1"/>
              <a:t>aliqua</a:t>
            </a:r>
            <a:r>
              <a:rPr lang="es-ES_tradnl" sz="2400" dirty="0"/>
              <a:t>. Ut </a:t>
            </a:r>
            <a:r>
              <a:rPr lang="es-ES_tradnl" sz="2400" dirty="0" err="1"/>
              <a:t>enim</a:t>
            </a:r>
            <a:r>
              <a:rPr lang="es-ES_tradnl" sz="2400" dirty="0"/>
              <a:t> ad </a:t>
            </a:r>
            <a:r>
              <a:rPr lang="es-ES_tradnl" sz="2400" dirty="0" err="1"/>
              <a:t>minim</a:t>
            </a:r>
            <a:r>
              <a:rPr lang="es-ES_tradnl" sz="2400" dirty="0"/>
              <a:t> </a:t>
            </a:r>
            <a:r>
              <a:rPr lang="es-ES_tradnl" sz="2400" dirty="0" err="1"/>
              <a:t>veniam</a:t>
            </a:r>
            <a:r>
              <a:rPr lang="es-ES_tradnl" sz="2400" dirty="0"/>
              <a:t>, </a:t>
            </a:r>
            <a:r>
              <a:rPr lang="es-ES_tradnl" sz="2400" dirty="0" err="1"/>
              <a:t>quis</a:t>
            </a:r>
            <a:r>
              <a:rPr lang="es-ES_tradnl" sz="2400" dirty="0"/>
              <a:t> </a:t>
            </a:r>
            <a:r>
              <a:rPr lang="es-ES_tradnl" sz="2400" dirty="0" err="1"/>
              <a:t>nostrud</a:t>
            </a:r>
            <a:r>
              <a:rPr lang="es-ES_tradnl" sz="2400" dirty="0"/>
              <a:t> </a:t>
            </a:r>
            <a:r>
              <a:rPr lang="es-ES_tradnl" sz="2400" dirty="0" err="1"/>
              <a:t>exercitation</a:t>
            </a:r>
            <a:r>
              <a:rPr lang="es-ES_tradnl" sz="2400" dirty="0"/>
              <a:t> </a:t>
            </a:r>
            <a:r>
              <a:rPr lang="es-ES_tradnl" sz="2400" dirty="0" err="1"/>
              <a:t>ullamco</a:t>
            </a:r>
            <a:r>
              <a:rPr lang="es-ES_tradnl" sz="2400" dirty="0"/>
              <a:t> </a:t>
            </a:r>
            <a:r>
              <a:rPr lang="es-ES_tradnl" sz="2400" dirty="0" err="1"/>
              <a:t>laboris</a:t>
            </a:r>
            <a:r>
              <a:rPr lang="es-ES_tradnl" sz="2400" dirty="0"/>
              <a:t> </a:t>
            </a:r>
            <a:r>
              <a:rPr lang="es-ES_tradnl" sz="2400" dirty="0" err="1"/>
              <a:t>nisi</a:t>
            </a:r>
            <a:r>
              <a:rPr lang="es-ES_tradnl" sz="2400" dirty="0"/>
              <a:t> ut </a:t>
            </a:r>
            <a:r>
              <a:rPr lang="es-ES_tradnl" sz="2400" dirty="0" err="1"/>
              <a:t>aliquip</a:t>
            </a:r>
            <a:r>
              <a:rPr lang="es-ES_tradnl" sz="2400" dirty="0"/>
              <a:t> ex </a:t>
            </a:r>
            <a:r>
              <a:rPr lang="es-ES_tradnl" sz="2400" dirty="0" err="1"/>
              <a:t>ea</a:t>
            </a:r>
            <a:r>
              <a:rPr lang="es-ES_tradnl" sz="2400" dirty="0"/>
              <a:t> commodo </a:t>
            </a:r>
            <a:r>
              <a:rPr lang="es-ES_tradnl" sz="2400" dirty="0" err="1"/>
              <a:t>consequat</a:t>
            </a:r>
            <a:r>
              <a:rPr lang="es-ES_tradnl" sz="2400" dirty="0"/>
              <a:t>.</a:t>
            </a:r>
          </a:p>
        </p:txBody>
      </p:sp>
      <p:sp>
        <p:nvSpPr>
          <p:cNvPr id="193" name="Rectángulo 192">
            <a:extLst>
              <a:ext uri="{FF2B5EF4-FFF2-40B4-BE49-F238E27FC236}">
                <a16:creationId xmlns:a16="http://schemas.microsoft.com/office/drawing/2014/main" id="{B69D672C-C10A-4059-B841-CAD33A7FC87A}"/>
              </a:ext>
            </a:extLst>
          </p:cNvPr>
          <p:cNvSpPr/>
          <p:nvPr/>
        </p:nvSpPr>
        <p:spPr>
          <a:xfrm>
            <a:off x="-1" y="8314263"/>
            <a:ext cx="12449869" cy="659993"/>
          </a:xfrm>
          <a:prstGeom prst="rect">
            <a:avLst/>
          </a:prstGeom>
          <a:solidFill>
            <a:srgbClr val="1E8A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49998" bIns="149998" rtlCol="0" anchor="ctr"/>
          <a:lstStyle/>
          <a:p>
            <a:pPr algn="ctr"/>
            <a:r>
              <a:rPr lang="es-ES_tradnl" sz="3600" b="1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INTRODUCCIÓN y OBJETIVOS</a:t>
            </a:r>
          </a:p>
        </p:txBody>
      </p:sp>
      <p:sp>
        <p:nvSpPr>
          <p:cNvPr id="207" name="Tekstvak 37">
            <a:extLst>
              <a:ext uri="{FF2B5EF4-FFF2-40B4-BE49-F238E27FC236}">
                <a16:creationId xmlns:a16="http://schemas.microsoft.com/office/drawing/2014/main" id="{3BCA73B8-40D6-4626-A9A2-8A4E95624C3C}"/>
              </a:ext>
            </a:extLst>
          </p:cNvPr>
          <p:cNvSpPr txBox="1"/>
          <p:nvPr/>
        </p:nvSpPr>
        <p:spPr>
          <a:xfrm>
            <a:off x="1224790" y="16460367"/>
            <a:ext cx="10147536" cy="1267788"/>
          </a:xfrm>
          <a:prstGeom prst="rect">
            <a:avLst/>
          </a:prstGeom>
          <a:noFill/>
          <a:ln>
            <a:noFill/>
          </a:ln>
        </p:spPr>
        <p:txBody>
          <a:bodyPr wrap="square" lIns="599994" tIns="449995" rIns="299997" bIns="449995" rtlCol="0">
            <a:spAutoFit/>
          </a:bodyPr>
          <a:lstStyle>
            <a:defPPr>
              <a:defRPr lang="nl-BE"/>
            </a:defPPr>
            <a:lvl1pPr marL="0" algn="l" defTabSz="3496945" rtl="0" eaLnBrk="1" latinLnBrk="0" hangingPunct="1">
              <a:defRPr sz="69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48472" algn="l" defTabSz="3496945" rtl="0" eaLnBrk="1" latinLnBrk="0" hangingPunct="1">
              <a:defRPr sz="69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496945" algn="l" defTabSz="3496945" rtl="0" eaLnBrk="1" latinLnBrk="0" hangingPunct="1">
              <a:defRPr sz="69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45416" algn="l" defTabSz="3496945" rtl="0" eaLnBrk="1" latinLnBrk="0" hangingPunct="1">
              <a:defRPr sz="69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993888" algn="l" defTabSz="3496945" rtl="0" eaLnBrk="1" latinLnBrk="0" hangingPunct="1">
              <a:defRPr sz="69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742360" algn="l" defTabSz="3496945" rtl="0" eaLnBrk="1" latinLnBrk="0" hangingPunct="1">
              <a:defRPr sz="69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490833" algn="l" defTabSz="3496945" rtl="0" eaLnBrk="1" latinLnBrk="0" hangingPunct="1">
              <a:defRPr sz="69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239305" algn="l" defTabSz="3496945" rtl="0" eaLnBrk="1" latinLnBrk="0" hangingPunct="1">
              <a:defRPr sz="69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987777" algn="l" defTabSz="3496945" rtl="0" eaLnBrk="1" latinLnBrk="0" hangingPunct="1">
              <a:defRPr sz="69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240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Figura #. Texto de la figura. </a:t>
            </a:r>
            <a:endParaRPr lang="es-ES_tradnl" sz="2400" dirty="0">
              <a:latin typeface="Calibri" panose="020F0502020204030204" pitchFamily="34" charset="0"/>
              <a:ea typeface="Yu Gothic" panose="020B04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180" name="44 CuadroTexto">
            <a:extLst>
              <a:ext uri="{FF2B5EF4-FFF2-40B4-BE49-F238E27FC236}">
                <a16:creationId xmlns:a16="http://schemas.microsoft.com/office/drawing/2014/main" id="{90F06F07-39A1-694B-8C91-70D841704A64}"/>
              </a:ext>
            </a:extLst>
          </p:cNvPr>
          <p:cNvSpPr txBox="1"/>
          <p:nvPr/>
        </p:nvSpPr>
        <p:spPr>
          <a:xfrm>
            <a:off x="-1" y="18522167"/>
            <a:ext cx="25184101" cy="4437950"/>
          </a:xfrm>
          <a:prstGeom prst="rect">
            <a:avLst/>
          </a:prstGeom>
          <a:noFill/>
          <a:ln>
            <a:noFill/>
          </a:ln>
        </p:spPr>
        <p:txBody>
          <a:bodyPr wrap="square" lIns="599994" tIns="449995" rIns="599994" bIns="449995" rtlCol="0">
            <a:spAutoFit/>
          </a:bodyPr>
          <a:lstStyle/>
          <a:p>
            <a:pPr algn="just">
              <a:spcAft>
                <a:spcPts val="833"/>
              </a:spcAft>
              <a:tabLst>
                <a:tab pos="302935" algn="l"/>
              </a:tabLst>
              <a:defRPr/>
            </a:pP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Lorem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ipsum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dolor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sit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amet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consectetur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adipiscing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elit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Sed 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eiusmod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tempor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incididunt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labore et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dolore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magna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ad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minim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veniam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quis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nostrud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exercitation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ullamco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laboris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nisi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aliquip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ex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commodo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consequat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</a:t>
            </a:r>
            <a:r>
              <a:rPr lang="es-ES_tradnl" sz="2400" b="1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Lorem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ipsum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dolor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sit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amet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consectetur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adipiscing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elit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Sed 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eiusmod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tempor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incididunt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labore et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dolore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magna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ad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minim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veniam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quis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nostrud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exercitation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ullamco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laboris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nisi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aliquip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ex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commodo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consequat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(Figura #).</a:t>
            </a:r>
            <a:endParaRPr lang="es-ES_tradnl" sz="2400" b="1" dirty="0">
              <a:latin typeface="Calibri" panose="020F0502020204030204" pitchFamily="34" charset="0"/>
              <a:ea typeface="Yu Gothic" panose="020B0400000000000000" pitchFamily="34" charset="-128"/>
              <a:cs typeface="Calibri" panose="020F0502020204030204" pitchFamily="34" charset="0"/>
            </a:endParaRPr>
          </a:p>
          <a:p>
            <a:pPr algn="just">
              <a:spcAft>
                <a:spcPts val="833"/>
              </a:spcAft>
              <a:tabLst>
                <a:tab pos="302935" algn="l"/>
              </a:tabLst>
              <a:defRPr/>
            </a:pP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Lorem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ipsum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dolor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sit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amet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consectetur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adipiscing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elit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Sed 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eiusmod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tempor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incididunt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labore et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dolore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magna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ad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minim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veniam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quis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nostrud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exercitation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ullamco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laboris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nisi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aliquip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ex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commodo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consequat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</a:t>
            </a:r>
            <a:r>
              <a:rPr lang="es-ES_tradnl" sz="2400" b="1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Lorem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ipsum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dolor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sit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amet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consectetur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adipiscing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elit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Sed 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eiusmod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tempor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incididunt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labore et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dolore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magna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ad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minim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veniam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quis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nostrud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exercitation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ullamco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laboris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nisi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aliquip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ex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commodo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consequat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(Tabla #).</a:t>
            </a:r>
            <a:endParaRPr lang="es-ES_tradnl" sz="2400" b="1" dirty="0">
              <a:latin typeface="Calibri" panose="020F0502020204030204" pitchFamily="34" charset="0"/>
              <a:ea typeface="Yu Gothic" panose="020B0400000000000000" pitchFamily="34" charset="-128"/>
              <a:cs typeface="Calibri" panose="020F0502020204030204" pitchFamily="34" charset="0"/>
            </a:endParaRPr>
          </a:p>
          <a:p>
            <a:pPr algn="just">
              <a:spcAft>
                <a:spcPts val="833"/>
              </a:spcAft>
              <a:tabLst>
                <a:tab pos="302935" algn="l"/>
              </a:tabLst>
              <a:defRPr/>
            </a:pP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Lorem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ipsum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dolor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sit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amet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consectetur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adipiscing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elit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Sed 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eiusmod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tempor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incididunt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labore et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dolore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magna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ad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minim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veniam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quis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nostrud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exercitation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ullamco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laboris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nisi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aliquip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ex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commodo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consequat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</a:t>
            </a:r>
            <a:r>
              <a:rPr lang="es-ES_tradnl" sz="2400" b="1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Lorem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ipsum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dolor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sit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amet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consectetur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adipiscing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elit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Sed 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eiusmod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tempor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incididunt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labore et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dolore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magna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ad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minim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veniam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quis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nostrud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exercitation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ullamco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laboris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nisi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aliquip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ex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commodo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consequat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(Figura #).</a:t>
            </a:r>
            <a:endParaRPr lang="es-ES_tradnl" sz="2400" b="1" dirty="0">
              <a:latin typeface="Calibri" panose="020F0502020204030204" pitchFamily="34" charset="0"/>
              <a:ea typeface="Yu Gothic" panose="020B04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4F3A20-F006-9E47-A91E-8AF0F2FB079F}"/>
              </a:ext>
            </a:extLst>
          </p:cNvPr>
          <p:cNvSpPr/>
          <p:nvPr/>
        </p:nvSpPr>
        <p:spPr>
          <a:xfrm>
            <a:off x="577167" y="656939"/>
            <a:ext cx="4124018" cy="67794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667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ESPACIO PARA LOGOS DE INSTITUCIONES Y AFILIACIONES</a:t>
            </a:r>
            <a:endParaRPr lang="es-ES_tradnl" sz="2667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7" name="Rectángulo 192">
            <a:extLst>
              <a:ext uri="{FF2B5EF4-FFF2-40B4-BE49-F238E27FC236}">
                <a16:creationId xmlns:a16="http://schemas.microsoft.com/office/drawing/2014/main" id="{B770139B-7547-8146-9E14-ADC7E094B8C5}"/>
              </a:ext>
            </a:extLst>
          </p:cNvPr>
          <p:cNvSpPr/>
          <p:nvPr/>
        </p:nvSpPr>
        <p:spPr>
          <a:xfrm>
            <a:off x="12731616" y="8314263"/>
            <a:ext cx="12449869" cy="659993"/>
          </a:xfrm>
          <a:prstGeom prst="rect">
            <a:avLst/>
          </a:prstGeom>
          <a:solidFill>
            <a:srgbClr val="1E8A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49998" bIns="149998" rtlCol="0" anchor="ctr"/>
          <a:lstStyle/>
          <a:p>
            <a:pPr algn="ctr"/>
            <a:r>
              <a:rPr lang="es-ES_tradnl" sz="3600" b="1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MATERIAL y MÉTODOS</a:t>
            </a:r>
          </a:p>
        </p:txBody>
      </p:sp>
      <p:sp>
        <p:nvSpPr>
          <p:cNvPr id="228" name="Rectángulo 192">
            <a:extLst>
              <a:ext uri="{FF2B5EF4-FFF2-40B4-BE49-F238E27FC236}">
                <a16:creationId xmlns:a16="http://schemas.microsoft.com/office/drawing/2014/main" id="{6818DF25-ABD1-5845-BF9F-B2F8057995DA}"/>
              </a:ext>
            </a:extLst>
          </p:cNvPr>
          <p:cNvSpPr/>
          <p:nvPr/>
        </p:nvSpPr>
        <p:spPr>
          <a:xfrm>
            <a:off x="-1" y="17831667"/>
            <a:ext cx="25199975" cy="659993"/>
          </a:xfrm>
          <a:prstGeom prst="rect">
            <a:avLst/>
          </a:prstGeom>
          <a:solidFill>
            <a:srgbClr val="1E8A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49998" bIns="149998" rtlCol="0" anchor="ctr"/>
          <a:lstStyle/>
          <a:p>
            <a:pPr algn="ctr"/>
            <a:r>
              <a:rPr lang="es-ES_tradnl" sz="3600" b="1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RESULTADOS y DISCUSIÓN</a:t>
            </a:r>
          </a:p>
        </p:txBody>
      </p:sp>
      <p:sp>
        <p:nvSpPr>
          <p:cNvPr id="229" name="Rectángulo 192">
            <a:extLst>
              <a:ext uri="{FF2B5EF4-FFF2-40B4-BE49-F238E27FC236}">
                <a16:creationId xmlns:a16="http://schemas.microsoft.com/office/drawing/2014/main" id="{F3AF0821-FCF1-0C45-AD14-A49730EA88E6}"/>
              </a:ext>
            </a:extLst>
          </p:cNvPr>
          <p:cNvSpPr/>
          <p:nvPr/>
        </p:nvSpPr>
        <p:spPr>
          <a:xfrm>
            <a:off x="-11245" y="30308964"/>
            <a:ext cx="12449869" cy="659993"/>
          </a:xfrm>
          <a:prstGeom prst="rect">
            <a:avLst/>
          </a:prstGeom>
          <a:solidFill>
            <a:srgbClr val="1E8A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49998" bIns="149998" rtlCol="0" anchor="ctr"/>
          <a:lstStyle/>
          <a:p>
            <a:pPr algn="ctr"/>
            <a:r>
              <a:rPr lang="es-ES_tradnl" sz="3600" b="1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CONCLUSIONES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6451252B-0194-E642-A082-BB83621480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791" y="12274199"/>
            <a:ext cx="10147536" cy="4260509"/>
          </a:xfrm>
          <a:prstGeom prst="rect">
            <a:avLst/>
          </a:prstGeom>
          <a:ln>
            <a:noFill/>
          </a:ln>
        </p:spPr>
      </p:pic>
      <p:sp>
        <p:nvSpPr>
          <p:cNvPr id="230" name="Rectángulo 192">
            <a:extLst>
              <a:ext uri="{FF2B5EF4-FFF2-40B4-BE49-F238E27FC236}">
                <a16:creationId xmlns:a16="http://schemas.microsoft.com/office/drawing/2014/main" id="{8E5AA4A4-4CFB-BA47-9071-3F9B476F8312}"/>
              </a:ext>
            </a:extLst>
          </p:cNvPr>
          <p:cNvSpPr/>
          <p:nvPr/>
        </p:nvSpPr>
        <p:spPr>
          <a:xfrm>
            <a:off x="12749866" y="30308964"/>
            <a:ext cx="12449869" cy="659993"/>
          </a:xfrm>
          <a:prstGeom prst="rect">
            <a:avLst/>
          </a:prstGeom>
          <a:solidFill>
            <a:srgbClr val="1E8A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149998" bIns="149998" rtlCol="0" anchor="ctr"/>
          <a:lstStyle/>
          <a:p>
            <a:pPr algn="ctr"/>
            <a:r>
              <a:rPr lang="es-ES_tradnl" sz="3600" b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BIBLIOGRAFÍA</a:t>
            </a:r>
            <a:endParaRPr lang="es-ES_tradnl" sz="3600" b="1" dirty="0">
              <a:latin typeface="Calibri" panose="020F0502020204030204" pitchFamily="34" charset="0"/>
              <a:ea typeface="Yu Gothic" panose="020B0400000000000000" pitchFamily="34" charset="-128"/>
              <a:cs typeface="Calibri" panose="020F0502020204030204" pitchFamily="34" charset="0"/>
            </a:endParaRPr>
          </a:p>
        </p:txBody>
      </p:sp>
      <p:cxnSp>
        <p:nvCxnSpPr>
          <p:cNvPr id="35" name="Straight Connector 20">
            <a:extLst>
              <a:ext uri="{FF2B5EF4-FFF2-40B4-BE49-F238E27FC236}">
                <a16:creationId xmlns:a16="http://schemas.microsoft.com/office/drawing/2014/main" id="{5C17C5E1-90CE-BF4D-8954-9358265453F0}"/>
              </a:ext>
            </a:extLst>
          </p:cNvPr>
          <p:cNvCxnSpPr>
            <a:cxnSpLocks/>
          </p:cNvCxnSpPr>
          <p:nvPr/>
        </p:nvCxnSpPr>
        <p:spPr>
          <a:xfrm>
            <a:off x="0" y="34313903"/>
            <a:ext cx="25199735" cy="0"/>
          </a:xfrm>
          <a:prstGeom prst="line">
            <a:avLst/>
          </a:prstGeom>
          <a:ln w="63500">
            <a:solidFill>
              <a:srgbClr val="7B2C8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0981172E-1C3D-FE45-8E14-EB3D2E5120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772" y="656939"/>
            <a:ext cx="13794190" cy="2251408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8EEDE593-87C6-4F42-B2C1-3F6932C587B1}"/>
              </a:ext>
            </a:extLst>
          </p:cNvPr>
          <p:cNvSpPr/>
          <p:nvPr/>
        </p:nvSpPr>
        <p:spPr>
          <a:xfrm>
            <a:off x="1224790" y="12134792"/>
            <a:ext cx="10147536" cy="43257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INSERTAR FIGURA</a:t>
            </a:r>
            <a:endParaRPr lang="es-ES_tradnl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CuadroTexto 67">
            <a:extLst>
              <a:ext uri="{FF2B5EF4-FFF2-40B4-BE49-F238E27FC236}">
                <a16:creationId xmlns:a16="http://schemas.microsoft.com/office/drawing/2014/main" id="{477A104A-68B7-8D4B-90DA-42D70455D93A}"/>
              </a:ext>
            </a:extLst>
          </p:cNvPr>
          <p:cNvSpPr txBox="1"/>
          <p:nvPr/>
        </p:nvSpPr>
        <p:spPr>
          <a:xfrm>
            <a:off x="20816029" y="5662010"/>
            <a:ext cx="4124015" cy="2632328"/>
          </a:xfrm>
          <a:prstGeom prst="rect">
            <a:avLst/>
          </a:prstGeom>
          <a:noFill/>
          <a:ln>
            <a:noFill/>
          </a:ln>
        </p:spPr>
        <p:txBody>
          <a:bodyPr wrap="square" lIns="599994" tIns="449995" rIns="599994" bIns="449995">
            <a:spAutoFit/>
          </a:bodyPr>
          <a:lstStyle/>
          <a:p>
            <a:pPr algn="ctr"/>
            <a:r>
              <a:rPr lang="es-ES_tradnl" sz="2800" i="1" noProof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Incluir foto y nombre y apellidos de autor/a principal (opcional)</a:t>
            </a:r>
          </a:p>
        </p:txBody>
      </p:sp>
      <p:sp>
        <p:nvSpPr>
          <p:cNvPr id="45" name="44 CuadroTexto">
            <a:extLst>
              <a:ext uri="{FF2B5EF4-FFF2-40B4-BE49-F238E27FC236}">
                <a16:creationId xmlns:a16="http://schemas.microsoft.com/office/drawing/2014/main" id="{52F9FA1E-7445-BC41-A823-37E3F98B3B3F}"/>
              </a:ext>
            </a:extLst>
          </p:cNvPr>
          <p:cNvSpPr txBox="1"/>
          <p:nvPr/>
        </p:nvSpPr>
        <p:spPr>
          <a:xfrm>
            <a:off x="12471472" y="8975649"/>
            <a:ext cx="12588743" cy="8869933"/>
          </a:xfrm>
          <a:prstGeom prst="rect">
            <a:avLst/>
          </a:prstGeom>
          <a:noFill/>
          <a:ln>
            <a:noFill/>
          </a:ln>
        </p:spPr>
        <p:txBody>
          <a:bodyPr wrap="square" lIns="299997" tIns="449995" rIns="599994" bIns="449995" rtlCol="0">
            <a:spAutoFit/>
          </a:bodyPr>
          <a:lstStyle/>
          <a:p>
            <a:pPr algn="just">
              <a:spcAft>
                <a:spcPts val="833"/>
              </a:spcAft>
              <a:tabLst>
                <a:tab pos="302935" algn="l"/>
              </a:tabLst>
              <a:defRPr/>
            </a:pP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Lorem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ipsum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dolor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sit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amet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consectetur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adipiscing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elit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Sed 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eiusmod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tempor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incididunt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labore et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dolore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magna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ad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minim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veniam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quis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nostrud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exercitation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ullamco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laboris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nisi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aliquip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ex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commodo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consequat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(Figura #).</a:t>
            </a:r>
          </a:p>
          <a:p>
            <a:pPr algn="just">
              <a:spcAft>
                <a:spcPts val="833"/>
              </a:spcAft>
              <a:tabLst>
                <a:tab pos="302935" algn="l"/>
              </a:tabLst>
              <a:defRPr/>
            </a:pP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Lorem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ipsum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dolor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sit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amet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consectetur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adipiscing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elit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Sed 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eiusmod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tempor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incididunt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labore et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dolore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magna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ad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minim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veniam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quis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nostrud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exercitation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ullamco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laboris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nisi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aliquip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ex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commodo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consequat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Lorem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ipsum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dolor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sit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amet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consectetur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adipiscing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elit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Sed 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eiusmod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tempor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incididunt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labore et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dolore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magna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ad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minim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veniam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quis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nostrud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exercitation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ullamco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laboris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nisi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aliquip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ex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commodo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consequat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Lorem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ipsum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dolor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sit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amet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consectetur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adipiscing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elit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Sed 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eiusmod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tempor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incididunt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labore et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dolore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magna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ad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minim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veniam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quis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nostrud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exercitation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ullamco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laboris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nisi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aliquip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ex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commodo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consequat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</a:t>
            </a:r>
          </a:p>
          <a:p>
            <a:pPr algn="just">
              <a:spcAft>
                <a:spcPts val="833"/>
              </a:spcAft>
              <a:tabLst>
                <a:tab pos="302935" algn="l"/>
              </a:tabLst>
              <a:defRPr/>
            </a:pP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Lorem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ipsum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dolor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sit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amet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consectetur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adipiscing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elit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Sed 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eiusmod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tempor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incididunt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labore et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dolore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magna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ad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minim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veniam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quis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nostrud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exercitation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ullamco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laboris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nisi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aliquip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ex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commodo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consequat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Lorem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ipsum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dolor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sit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amet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consectetur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adipiscing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elit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Sed 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eiusmod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tempor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incididunt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labore et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dolore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magna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ad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minim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veniam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quis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nostrud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exercitation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ullamco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laboris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nisi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aliquip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ex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commodo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consequat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Lorem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ipsum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dolor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sit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amet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consectetur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adipiscing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elit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Sed 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eiusmod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tempor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incididunt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labore et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dolore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magna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Lorem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ipsum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dolor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sit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amet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consectetur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adipiscing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elit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Sed 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eiusmod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tempor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incididunt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labore et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dolore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magna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Lorem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ipsum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dolor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sit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amet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consectetur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adipiscing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elit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Sed 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eiusmod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tempor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incididunt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labore et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dolore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magna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205D04-FCE1-1044-AFE5-DD50ECDC22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94334" y="2908347"/>
            <a:ext cx="2960377" cy="2960377"/>
          </a:xfrm>
          <a:prstGeom prst="rect">
            <a:avLst/>
          </a:prstGeom>
        </p:spPr>
      </p:pic>
      <p:sp>
        <p:nvSpPr>
          <p:cNvPr id="46" name="Rectangle 45">
            <a:extLst>
              <a:ext uri="{FF2B5EF4-FFF2-40B4-BE49-F238E27FC236}">
                <a16:creationId xmlns:a16="http://schemas.microsoft.com/office/drawing/2014/main" id="{6E96C2CB-B191-6C43-ADB3-8EB13B1A09E1}"/>
              </a:ext>
            </a:extLst>
          </p:cNvPr>
          <p:cNvSpPr/>
          <p:nvPr/>
        </p:nvSpPr>
        <p:spPr>
          <a:xfrm>
            <a:off x="16992423" y="34422662"/>
            <a:ext cx="7677774" cy="14327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667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ESPACIO PARA LOGOS DE ENTIDADES FINANCIADORAS.</a:t>
            </a:r>
            <a:endParaRPr lang="es-ES_tradnl" sz="2667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44 CuadroTexto">
            <a:extLst>
              <a:ext uri="{FF2B5EF4-FFF2-40B4-BE49-F238E27FC236}">
                <a16:creationId xmlns:a16="http://schemas.microsoft.com/office/drawing/2014/main" id="{8FA3DF41-1285-864B-9F2B-50FDF175B1A4}"/>
              </a:ext>
            </a:extLst>
          </p:cNvPr>
          <p:cNvSpPr txBox="1"/>
          <p:nvPr/>
        </p:nvSpPr>
        <p:spPr>
          <a:xfrm>
            <a:off x="12749866" y="30996000"/>
            <a:ext cx="12412462" cy="3329955"/>
          </a:xfrm>
          <a:prstGeom prst="rect">
            <a:avLst/>
          </a:prstGeom>
          <a:noFill/>
          <a:ln>
            <a:noFill/>
          </a:ln>
        </p:spPr>
        <p:txBody>
          <a:bodyPr wrap="square" lIns="299997" tIns="449995" rIns="599994" bIns="449995" rtlCol="0">
            <a:spAutoFit/>
          </a:bodyPr>
          <a:lstStyle/>
          <a:p>
            <a:pPr algn="just">
              <a:spcAft>
                <a:spcPts val="833"/>
              </a:spcAft>
              <a:tabLst>
                <a:tab pos="302935" algn="l"/>
              </a:tabLst>
              <a:defRPr/>
            </a:pP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AUTOR AB, AUTOR AB &amp; AUTOR AB (2025) Título del artículo. Nombre completo de la revista, volumen, 123–129.</a:t>
            </a:r>
          </a:p>
          <a:p>
            <a:pPr algn="just">
              <a:spcAft>
                <a:spcPts val="833"/>
              </a:spcAft>
              <a:tabLst>
                <a:tab pos="302935" algn="l"/>
              </a:tabLst>
              <a:defRPr/>
            </a:pP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AUTOR AB, AUTOR AB &amp; AUTOR AB (2024) Título del capítulo. En: EDITOR FC (Ed.). Título del libro. Lugar: Editorial, pp. 256–295.</a:t>
            </a:r>
          </a:p>
          <a:p>
            <a:pPr algn="just">
              <a:spcAft>
                <a:spcPts val="833"/>
              </a:spcAft>
              <a:tabLst>
                <a:tab pos="302935" algn="l"/>
              </a:tabLst>
              <a:defRPr/>
            </a:pP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AUTOR AB (2025) Título del artículo presentado en un congreso. En: Título del congreso (día–día mes, Ciudad, País). 158–165.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A50AC6-FA4A-0741-8E91-19BC65F38E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1232" y="23749441"/>
            <a:ext cx="11806061" cy="3644109"/>
          </a:xfrm>
          <a:prstGeom prst="rect">
            <a:avLst/>
          </a:prstGeom>
        </p:spPr>
      </p:pic>
      <p:sp>
        <p:nvSpPr>
          <p:cNvPr id="51" name="Tekstvak 37">
            <a:extLst>
              <a:ext uri="{FF2B5EF4-FFF2-40B4-BE49-F238E27FC236}">
                <a16:creationId xmlns:a16="http://schemas.microsoft.com/office/drawing/2014/main" id="{F2A28952-C02B-F945-A137-FE47433CBE80}"/>
              </a:ext>
            </a:extLst>
          </p:cNvPr>
          <p:cNvSpPr txBox="1"/>
          <p:nvPr/>
        </p:nvSpPr>
        <p:spPr>
          <a:xfrm>
            <a:off x="577167" y="27234281"/>
            <a:ext cx="10795159" cy="1267788"/>
          </a:xfrm>
          <a:prstGeom prst="rect">
            <a:avLst/>
          </a:prstGeom>
          <a:noFill/>
          <a:ln>
            <a:noFill/>
          </a:ln>
        </p:spPr>
        <p:txBody>
          <a:bodyPr wrap="square" lIns="599994" tIns="449995" rIns="299997" bIns="449995" rtlCol="0">
            <a:spAutoFit/>
          </a:bodyPr>
          <a:lstStyle>
            <a:defPPr>
              <a:defRPr lang="nl-BE"/>
            </a:defPPr>
            <a:lvl1pPr marL="0" algn="l" defTabSz="3496945" rtl="0" eaLnBrk="1" latinLnBrk="0" hangingPunct="1">
              <a:defRPr sz="69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48472" algn="l" defTabSz="3496945" rtl="0" eaLnBrk="1" latinLnBrk="0" hangingPunct="1">
              <a:defRPr sz="69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496945" algn="l" defTabSz="3496945" rtl="0" eaLnBrk="1" latinLnBrk="0" hangingPunct="1">
              <a:defRPr sz="69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45416" algn="l" defTabSz="3496945" rtl="0" eaLnBrk="1" latinLnBrk="0" hangingPunct="1">
              <a:defRPr sz="69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993888" algn="l" defTabSz="3496945" rtl="0" eaLnBrk="1" latinLnBrk="0" hangingPunct="1">
              <a:defRPr sz="69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742360" algn="l" defTabSz="3496945" rtl="0" eaLnBrk="1" latinLnBrk="0" hangingPunct="1">
              <a:defRPr sz="69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490833" algn="l" defTabSz="3496945" rtl="0" eaLnBrk="1" latinLnBrk="0" hangingPunct="1">
              <a:defRPr sz="69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239305" algn="l" defTabSz="3496945" rtl="0" eaLnBrk="1" latinLnBrk="0" hangingPunct="1">
              <a:defRPr sz="69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987777" algn="l" defTabSz="3496945" rtl="0" eaLnBrk="1" latinLnBrk="0" hangingPunct="1">
              <a:defRPr sz="69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2333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Figura #. Texto de la figura. </a:t>
            </a:r>
            <a:endParaRPr lang="es-ES_tradnl" sz="2333" dirty="0">
              <a:latin typeface="Calibri" panose="020F0502020204030204" pitchFamily="34" charset="0"/>
              <a:ea typeface="Yu Gothic" panose="020B04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5318948-C043-1B4D-9399-77C32D3CEABC}"/>
              </a:ext>
            </a:extLst>
          </p:cNvPr>
          <p:cNvSpPr/>
          <p:nvPr/>
        </p:nvSpPr>
        <p:spPr>
          <a:xfrm>
            <a:off x="577167" y="23242057"/>
            <a:ext cx="10795159" cy="39838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667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INSERTAR FIGURA</a:t>
            </a:r>
            <a:endParaRPr lang="es-ES_tradnl" sz="2667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Tekstvak 37">
            <a:extLst>
              <a:ext uri="{FF2B5EF4-FFF2-40B4-BE49-F238E27FC236}">
                <a16:creationId xmlns:a16="http://schemas.microsoft.com/office/drawing/2014/main" id="{7B7139E7-2FFA-0E49-A9D0-04425365A02F}"/>
              </a:ext>
            </a:extLst>
          </p:cNvPr>
          <p:cNvSpPr txBox="1"/>
          <p:nvPr/>
        </p:nvSpPr>
        <p:spPr>
          <a:xfrm>
            <a:off x="12438624" y="22639368"/>
            <a:ext cx="11978669" cy="1267788"/>
          </a:xfrm>
          <a:prstGeom prst="rect">
            <a:avLst/>
          </a:prstGeom>
          <a:noFill/>
          <a:ln>
            <a:noFill/>
          </a:ln>
        </p:spPr>
        <p:txBody>
          <a:bodyPr wrap="square" lIns="599994" tIns="449995" rIns="299997" bIns="449995" rtlCol="0">
            <a:spAutoFit/>
          </a:bodyPr>
          <a:lstStyle>
            <a:defPPr>
              <a:defRPr lang="nl-BE"/>
            </a:defPPr>
            <a:lvl1pPr marL="0" algn="l" defTabSz="3496945" rtl="0" eaLnBrk="1" latinLnBrk="0" hangingPunct="1">
              <a:defRPr sz="69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748472" algn="l" defTabSz="3496945" rtl="0" eaLnBrk="1" latinLnBrk="0" hangingPunct="1">
              <a:defRPr sz="69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496945" algn="l" defTabSz="3496945" rtl="0" eaLnBrk="1" latinLnBrk="0" hangingPunct="1">
              <a:defRPr sz="69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245416" algn="l" defTabSz="3496945" rtl="0" eaLnBrk="1" latinLnBrk="0" hangingPunct="1">
              <a:defRPr sz="69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993888" algn="l" defTabSz="3496945" rtl="0" eaLnBrk="1" latinLnBrk="0" hangingPunct="1">
              <a:defRPr sz="69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742360" algn="l" defTabSz="3496945" rtl="0" eaLnBrk="1" latinLnBrk="0" hangingPunct="1">
              <a:defRPr sz="69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490833" algn="l" defTabSz="3496945" rtl="0" eaLnBrk="1" latinLnBrk="0" hangingPunct="1">
              <a:defRPr sz="69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239305" algn="l" defTabSz="3496945" rtl="0" eaLnBrk="1" latinLnBrk="0" hangingPunct="1">
              <a:defRPr sz="69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987777" algn="l" defTabSz="3496945" rtl="0" eaLnBrk="1" latinLnBrk="0" hangingPunct="1">
              <a:defRPr sz="69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_tradnl" sz="2333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Tabla #. Texto de la tabla. </a:t>
            </a:r>
            <a:endParaRPr lang="es-ES_tradnl" sz="2333" dirty="0">
              <a:latin typeface="Calibri" panose="020F0502020204030204" pitchFamily="34" charset="0"/>
              <a:ea typeface="Yu Gothic" panose="020B0400000000000000" pitchFamily="34" charset="-128"/>
              <a:cs typeface="Calibri" panose="020F0502020204030204" pitchFamily="34" charset="0"/>
            </a:endParaRPr>
          </a:p>
        </p:txBody>
      </p:sp>
      <p:sp>
        <p:nvSpPr>
          <p:cNvPr id="54" name="44 CuadroTexto">
            <a:extLst>
              <a:ext uri="{FF2B5EF4-FFF2-40B4-BE49-F238E27FC236}">
                <a16:creationId xmlns:a16="http://schemas.microsoft.com/office/drawing/2014/main" id="{B39C8F8D-1E96-B94D-9DD6-D2FD43BA65B2}"/>
              </a:ext>
            </a:extLst>
          </p:cNvPr>
          <p:cNvSpPr txBox="1"/>
          <p:nvPr/>
        </p:nvSpPr>
        <p:spPr>
          <a:xfrm>
            <a:off x="-1" y="28249550"/>
            <a:ext cx="25199976" cy="2016775"/>
          </a:xfrm>
          <a:prstGeom prst="rect">
            <a:avLst/>
          </a:prstGeom>
          <a:noFill/>
          <a:ln>
            <a:noFill/>
          </a:ln>
        </p:spPr>
        <p:txBody>
          <a:bodyPr wrap="square" lIns="599994" tIns="449995" rIns="599994" bIns="449995" rtlCol="0">
            <a:spAutoFit/>
          </a:bodyPr>
          <a:lstStyle/>
          <a:p>
            <a:pPr algn="just">
              <a:spcAft>
                <a:spcPts val="833"/>
              </a:spcAft>
              <a:tabLst>
                <a:tab pos="302935" algn="l"/>
              </a:tabLst>
              <a:defRPr/>
            </a:pP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Lorem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ipsum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dolor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sit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amet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consectetur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adipiscing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elit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Sed 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eiusmod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tempor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incididunt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labore et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dolore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magna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ad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minim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veniam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quis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nostrud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exercitation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ullamco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laboris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nisi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aliquip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ex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commodo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consequat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</a:t>
            </a:r>
            <a:r>
              <a:rPr lang="es-ES_tradnl" sz="2400" b="1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Lorem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ipsum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dolor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sit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amet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consectetur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adipiscing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elit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Sed 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eiusmod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tempor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incididunt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labore et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dolore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magna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ad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minim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veniam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,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quis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nostrud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exercitation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ullamco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laboris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nisi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ut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aliquip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ex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ea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 commodo </a:t>
            </a:r>
            <a:r>
              <a:rPr lang="es-ES_tradnl" sz="2400" dirty="0" err="1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consequat</a:t>
            </a:r>
            <a:r>
              <a:rPr lang="es-ES_tradnl" sz="2400" dirty="0">
                <a:latin typeface="Calibri" panose="020F0502020204030204" pitchFamily="34" charset="0"/>
                <a:ea typeface="Yu Gothic" panose="020B0400000000000000" pitchFamily="34" charset="-128"/>
                <a:cs typeface="Calibri" panose="020F0502020204030204" pitchFamily="34" charset="0"/>
              </a:rPr>
              <a:t>.</a:t>
            </a:r>
            <a:endParaRPr lang="es-ES_tradnl" sz="2400" b="1" dirty="0">
              <a:latin typeface="Calibri" panose="020F0502020204030204" pitchFamily="34" charset="0"/>
              <a:ea typeface="Yu Gothic" panose="020B0400000000000000" pitchFamily="34" charset="-128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B4AFE4-54C9-494A-BAE6-D91ECCAA60C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27" t="24184" r="32934" b="25130"/>
          <a:stretch/>
        </p:blipFill>
        <p:spPr>
          <a:xfrm>
            <a:off x="21923711" y="645498"/>
            <a:ext cx="1901622" cy="1905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8966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4419</TotalTime>
  <Words>1068</Words>
  <Application>Microsoft Macintosh PowerPoint</Application>
  <PresentationFormat>Custom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Yu Gothic</vt:lpstr>
      <vt:lpstr>Arial</vt:lpstr>
      <vt:lpstr>Calibri</vt:lpstr>
      <vt:lpstr>Calibri Light</vt:lpstr>
      <vt:lpstr>Tema de Office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J. Dorado</dc:creator>
  <cp:lastModifiedBy>Revisor</cp:lastModifiedBy>
  <cp:revision>157</cp:revision>
  <dcterms:created xsi:type="dcterms:W3CDTF">2025-06-16T13:51:18Z</dcterms:created>
  <dcterms:modified xsi:type="dcterms:W3CDTF">2026-09-14T10:28:04Z</dcterms:modified>
</cp:coreProperties>
</file>